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9" r:id="rId4"/>
    <p:sldId id="260" r:id="rId5"/>
    <p:sldId id="262" r:id="rId6"/>
    <p:sldId id="265" r:id="rId7"/>
    <p:sldId id="266" r:id="rId8"/>
    <p:sldId id="269" r:id="rId9"/>
    <p:sldId id="271" r:id="rId10"/>
    <p:sldId id="272" r:id="rId11"/>
    <p:sldId id="274" r:id="rId12"/>
    <p:sldId id="275" r:id="rId13"/>
    <p:sldId id="278" r:id="rId14"/>
    <p:sldId id="280" r:id="rId15"/>
    <p:sldId id="281" r:id="rId16"/>
    <p:sldId id="290" r:id="rId17"/>
    <p:sldId id="285" r:id="rId18"/>
    <p:sldId id="282" r:id="rId19"/>
    <p:sldId id="283" r:id="rId20"/>
    <p:sldId id="288" r:id="rId21"/>
  </p:sldIdLst>
  <p:sldSz cx="12192000" cy="6858000"/>
  <p:notesSz cx="6858000" cy="9144000"/>
  <p:custShowLst>
    <p:custShow name="Vlastní prezentace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8"/>
        <p:sld r:id="rId19"/>
        <p:sld r:id="rId20"/>
      </p:sldLst>
    </p:custShow>
  </p:custShow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8497-22C7-4626-886A-FA8F33133CAF}" type="datetimeFigureOut">
              <a:rPr lang="cs-CZ" smtClean="0"/>
              <a:t>8.10.2015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908-C513-4AF2-8B1F-6FC299EB6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60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8497-22C7-4626-886A-FA8F33133CAF}" type="datetimeFigureOut">
              <a:rPr lang="cs-CZ" smtClean="0"/>
              <a:t>8.10.2015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908-C513-4AF2-8B1F-6FC299EB6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067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8497-22C7-4626-886A-FA8F33133CAF}" type="datetimeFigureOut">
              <a:rPr lang="cs-CZ" smtClean="0"/>
              <a:t>8.10.2015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908-C513-4AF2-8B1F-6FC299EB6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4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8497-22C7-4626-886A-FA8F33133CAF}" type="datetimeFigureOut">
              <a:rPr lang="cs-CZ" smtClean="0"/>
              <a:t>8.10.2015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908-C513-4AF2-8B1F-6FC299EB6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7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8497-22C7-4626-886A-FA8F33133CAF}" type="datetimeFigureOut">
              <a:rPr lang="cs-CZ" smtClean="0"/>
              <a:t>8.10.2015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908-C513-4AF2-8B1F-6FC299EB6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43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8497-22C7-4626-886A-FA8F33133CAF}" type="datetimeFigureOut">
              <a:rPr lang="cs-CZ" smtClean="0"/>
              <a:t>8.10.2015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908-C513-4AF2-8B1F-6FC299EB6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506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8497-22C7-4626-886A-FA8F33133CAF}" type="datetimeFigureOut">
              <a:rPr lang="cs-CZ" smtClean="0"/>
              <a:t>8.10.2015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908-C513-4AF2-8B1F-6FC299EB6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747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8497-22C7-4626-886A-FA8F33133CAF}" type="datetimeFigureOut">
              <a:rPr lang="cs-CZ" smtClean="0"/>
              <a:t>8.10.2015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908-C513-4AF2-8B1F-6FC299EB6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1085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8497-22C7-4626-886A-FA8F33133CAF}" type="datetimeFigureOut">
              <a:rPr lang="cs-CZ" smtClean="0"/>
              <a:t>8.10.2015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908-C513-4AF2-8B1F-6FC299EB6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40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8497-22C7-4626-886A-FA8F33133CAF}" type="datetimeFigureOut">
              <a:rPr lang="cs-CZ" smtClean="0"/>
              <a:t>8.10.2015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908-C513-4AF2-8B1F-6FC299EB6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08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8497-22C7-4626-886A-FA8F33133CAF}" type="datetimeFigureOut">
              <a:rPr lang="cs-CZ" smtClean="0"/>
              <a:t>8.10.2015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2908-C513-4AF2-8B1F-6FC299EB6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81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F8497-22C7-4626-886A-FA8F33133CAF}" type="datetimeFigureOut">
              <a:rPr lang="cs-CZ" smtClean="0"/>
              <a:t>8.10.2015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92908-C513-4AF2-8B1F-6FC299EB61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052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7400" y="21891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7200" dirty="0" smtClean="0"/>
              <a:t>Robotický den Praha 2015</a:t>
            </a:r>
            <a:endParaRPr lang="cs-CZ" sz="7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7400" y="3921125"/>
            <a:ext cx="10515600" cy="1044575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Kategorie </a:t>
            </a:r>
            <a:r>
              <a:rPr lang="cs-CZ" dirty="0" err="1" smtClean="0"/>
              <a:t>Bear</a:t>
            </a:r>
            <a:r>
              <a:rPr lang="cs-CZ" dirty="0" smtClean="0"/>
              <a:t> </a:t>
            </a:r>
            <a:r>
              <a:rPr lang="cs-CZ" dirty="0" err="1" smtClean="0"/>
              <a:t>Rescue</a:t>
            </a:r>
            <a:r>
              <a:rPr lang="cs-CZ" dirty="0" smtClean="0"/>
              <a:t> </a:t>
            </a:r>
            <a:r>
              <a:rPr lang="cs-CZ" dirty="0" err="1" smtClean="0"/>
              <a:t>Beginner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858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8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0" y="-14896"/>
            <a:ext cx="4572000" cy="687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3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botický den 2015 - Bear Rescue Begginer - finále - robot BOB vs Medvědice (1_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700" y="1165225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Programování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0000" y="3006725"/>
            <a:ext cx="10515600" cy="4351338"/>
          </a:xfrm>
        </p:spPr>
        <p:txBody>
          <a:bodyPr/>
          <a:lstStyle/>
          <a:p>
            <a:r>
              <a:rPr lang="cs-CZ" dirty="0" smtClean="0"/>
              <a:t>Jazyk C++ </a:t>
            </a:r>
          </a:p>
          <a:p>
            <a:r>
              <a:rPr lang="cs-CZ" dirty="0" smtClean="0"/>
              <a:t>Program </a:t>
            </a:r>
            <a:r>
              <a:rPr lang="cs-CZ" dirty="0" err="1" smtClean="0"/>
              <a:t>Eclipse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16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1" y="0"/>
            <a:ext cx="10312590" cy="68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6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1270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-14992"/>
            <a:ext cx="4572000" cy="687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8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6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4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14</Words>
  <Application>Microsoft Office PowerPoint</Application>
  <PresentationFormat>Širokoúhlá obrazovka</PresentationFormat>
  <Paragraphs>5</Paragraphs>
  <Slides>20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  <vt:variant>
        <vt:lpstr>Vlastní prezentace</vt:lpstr>
      </vt:variant>
      <vt:variant>
        <vt:i4>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Robotický den Praha 2015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Programování </vt:lpstr>
      <vt:lpstr>Prezentace aplikace PowerPoint</vt:lpstr>
      <vt:lpstr>Prezentace aplikace PowerPoint</vt:lpstr>
      <vt:lpstr>Prezentace aplikace PowerPoint</vt:lpstr>
      <vt:lpstr>Vlastní prezentace 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Renata</dc:creator>
  <cp:lastModifiedBy>Renata</cp:lastModifiedBy>
  <cp:revision>70</cp:revision>
  <dcterms:created xsi:type="dcterms:W3CDTF">2015-10-06T18:52:25Z</dcterms:created>
  <dcterms:modified xsi:type="dcterms:W3CDTF">2015-10-08T12:33:54Z</dcterms:modified>
</cp:coreProperties>
</file>